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</p:sldIdLst>
  <p:sldSz cx="32399605" cy="43199050"/>
  <p:notesSz cx="6858000" cy="9144000"/>
  <p:custDataLst>
    <p:tags r:id="rId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9FC8"/>
    <a:srgbClr val="80BDCD"/>
    <a:srgbClr val="60AFC6"/>
    <a:srgbClr val="048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3606"/>
        <p:guide pos="10206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050000" y="7070003"/>
            <a:ext cx="24300001" cy="15039999"/>
          </a:xfrm>
        </p:spPr>
        <p:txBody>
          <a:bodyPr anchor="b"/>
          <a:lstStyle>
            <a:lvl1pPr algn="ctr">
              <a:defRPr sz="15945"/>
            </a:lvl1pPr>
          </a:lstStyle>
          <a:p>
            <a:pPr fontAlgn="base"/>
            <a:r>
              <a:rPr lang="zh-CN" altLang="en-US" sz="1594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050000" y="22690002"/>
            <a:ext cx="24300001" cy="10429996"/>
          </a:xfrm>
        </p:spPr>
        <p:txBody>
          <a:bodyPr/>
          <a:lstStyle>
            <a:lvl1pPr marL="0" indent="0" algn="ctr">
              <a:buNone/>
              <a:defRPr sz="6380"/>
            </a:lvl1pPr>
            <a:lvl2pPr marL="1214755" indent="0" algn="ctr">
              <a:buNone/>
              <a:defRPr sz="5315"/>
            </a:lvl2pPr>
            <a:lvl3pPr marL="2430145" indent="0" algn="ctr">
              <a:buNone/>
              <a:defRPr sz="4785"/>
            </a:lvl3pPr>
            <a:lvl4pPr marL="3644900" indent="0" algn="ctr">
              <a:buNone/>
              <a:defRPr sz="4250"/>
            </a:lvl4pPr>
            <a:lvl5pPr marL="4860290" indent="0" algn="ctr">
              <a:buNone/>
              <a:defRPr sz="4250"/>
            </a:lvl5pPr>
            <a:lvl6pPr marL="6075045" indent="0" algn="ctr">
              <a:buNone/>
              <a:defRPr sz="4250"/>
            </a:lvl6pPr>
            <a:lvl7pPr marL="7289800" indent="0" algn="ctr">
              <a:buNone/>
              <a:defRPr sz="4250"/>
            </a:lvl7pPr>
            <a:lvl8pPr marL="8505190" indent="0" algn="ctr">
              <a:buNone/>
              <a:defRPr sz="4250"/>
            </a:lvl8pPr>
            <a:lvl9pPr marL="9719945" indent="0" algn="ctr">
              <a:buNone/>
              <a:defRPr sz="4250"/>
            </a:lvl9pPr>
          </a:lstStyle>
          <a:p>
            <a:pPr fontAlgn="base"/>
            <a:r>
              <a:rPr lang="zh-CN" altLang="en-US" sz="638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90001" y="1730003"/>
            <a:ext cx="7290000" cy="36859998"/>
          </a:xfrm>
        </p:spPr>
        <p:txBody>
          <a:bodyPr vert="eaVert"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20000" y="1730003"/>
            <a:ext cx="21447393" cy="36859998"/>
          </a:xfrm>
        </p:spPr>
        <p:txBody>
          <a:bodyPr vert="eaVert"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10625" y="10770003"/>
            <a:ext cx="27945002" cy="17969996"/>
          </a:xfrm>
        </p:spPr>
        <p:txBody>
          <a:bodyPr anchor="b"/>
          <a:lstStyle>
            <a:lvl1pPr>
              <a:defRPr sz="15945"/>
            </a:lvl1pPr>
          </a:lstStyle>
          <a:p>
            <a:pPr fontAlgn="base"/>
            <a:r>
              <a:rPr lang="zh-CN" altLang="en-US" sz="1594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10625" y="28910002"/>
            <a:ext cx="27945002" cy="9449996"/>
          </a:xfrm>
        </p:spPr>
        <p:txBody>
          <a:bodyPr/>
          <a:lstStyle>
            <a:lvl1pPr marL="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1pPr>
            <a:lvl2pPr marL="1214755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30145" indent="0">
              <a:buNone/>
              <a:defRPr sz="4785">
                <a:solidFill>
                  <a:schemeClr val="tx1">
                    <a:tint val="75000"/>
                  </a:schemeClr>
                </a:solidFill>
              </a:defRPr>
            </a:lvl3pPr>
            <a:lvl4pPr marL="36449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4pPr>
            <a:lvl5pPr marL="48602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5pPr>
            <a:lvl6pPr marL="60750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6pPr>
            <a:lvl7pPr marL="72898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7pPr>
            <a:lvl8pPr marL="85051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8pPr>
            <a:lvl9pPr marL="97199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638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20000" y="10079999"/>
            <a:ext cx="14288401" cy="28510002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91601" y="10079999"/>
            <a:ext cx="14288401" cy="28510002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300000"/>
            <a:ext cx="27945002" cy="8350003"/>
          </a:xfrm>
        </p:spPr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153829" y="11202758"/>
            <a:ext cx="12951428" cy="5189997"/>
          </a:xfrm>
        </p:spPr>
        <p:txBody>
          <a:bodyPr anchor="ctr" anchorCtr="0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 fontAlgn="base"/>
            <a:r>
              <a:rPr lang="zh-CN" altLang="en-US" sz="744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153829" y="16789788"/>
            <a:ext cx="12951428" cy="22200213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627691" y="11202758"/>
            <a:ext cx="13015213" cy="5189997"/>
          </a:xfrm>
        </p:spPr>
        <p:txBody>
          <a:bodyPr anchor="ctr" anchorCtr="0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 fontAlgn="base"/>
            <a:r>
              <a:rPr lang="zh-CN" altLang="en-US" sz="744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627691" y="16789788"/>
            <a:ext cx="13015213" cy="22200213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0449843" cy="10079999"/>
          </a:xfrm>
        </p:spPr>
        <p:txBody>
          <a:bodyPr anchor="b"/>
          <a:lstStyle>
            <a:lvl1pPr>
              <a:defRPr sz="8505"/>
            </a:lvl1pPr>
          </a:lstStyle>
          <a:p>
            <a:pPr fontAlgn="base"/>
            <a:r>
              <a:rPr lang="zh-CN" altLang="en-US" sz="850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74221" y="6220000"/>
            <a:ext cx="16402501" cy="30699998"/>
          </a:xfrm>
        </p:spPr>
        <p:txBody>
          <a:bodyPr/>
          <a:lstStyle>
            <a:lvl1pPr>
              <a:defRPr sz="8505"/>
            </a:lvl1pPr>
            <a:lvl2pPr>
              <a:defRPr sz="7440"/>
            </a:lvl2pPr>
            <a:lvl3pPr>
              <a:defRPr sz="6380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 fontAlgn="base"/>
            <a:r>
              <a:rPr lang="zh-CN" altLang="en-US" sz="8505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744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638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531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531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0449843" cy="24010002"/>
          </a:xfrm>
        </p:spPr>
        <p:txBody>
          <a:bodyPr/>
          <a:lstStyle>
            <a:lvl1pPr marL="0" indent="0">
              <a:buNone/>
              <a:defRPr sz="4250"/>
            </a:lvl1pPr>
            <a:lvl2pPr marL="1214755" indent="0">
              <a:buNone/>
              <a:defRPr sz="3720"/>
            </a:lvl2pPr>
            <a:lvl3pPr marL="2430145" indent="0">
              <a:buNone/>
              <a:defRPr sz="3190"/>
            </a:lvl3pPr>
            <a:lvl4pPr marL="3644900" indent="0">
              <a:buNone/>
              <a:defRPr sz="2655"/>
            </a:lvl4pPr>
            <a:lvl5pPr marL="4860290" indent="0">
              <a:buNone/>
              <a:defRPr sz="2655"/>
            </a:lvl5pPr>
            <a:lvl6pPr marL="6075045" indent="0">
              <a:buNone/>
              <a:defRPr sz="2655"/>
            </a:lvl6pPr>
            <a:lvl7pPr marL="7289800" indent="0">
              <a:buNone/>
              <a:defRPr sz="2655"/>
            </a:lvl7pPr>
            <a:lvl8pPr marL="8505190" indent="0">
              <a:buNone/>
              <a:defRPr sz="2655"/>
            </a:lvl8pPr>
            <a:lvl9pPr marL="9719945" indent="0">
              <a:buNone/>
              <a:defRPr sz="2655"/>
            </a:lvl9pPr>
          </a:lstStyle>
          <a:p>
            <a:pPr lvl="0" fontAlgn="base"/>
            <a:r>
              <a:rPr lang="zh-CN" altLang="en-US" sz="42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1069334" cy="10079999"/>
          </a:xfrm>
        </p:spPr>
        <p:txBody>
          <a:bodyPr anchor="b"/>
          <a:lstStyle>
            <a:lvl1pPr>
              <a:defRPr sz="8505"/>
            </a:lvl1pPr>
          </a:lstStyle>
          <a:p>
            <a:pPr fontAlgn="base"/>
            <a:r>
              <a:rPr lang="zh-CN" altLang="en-US" sz="850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774221" y="2880006"/>
            <a:ext cx="16402501" cy="34039998"/>
          </a:xfrm>
        </p:spPr>
        <p:txBody>
          <a:bodyPr/>
          <a:lstStyle>
            <a:lvl1pPr marL="0" indent="0">
              <a:buNone/>
              <a:defRPr sz="8505"/>
            </a:lvl1pPr>
            <a:lvl2pPr marL="1214755" indent="0">
              <a:buNone/>
              <a:defRPr sz="7440"/>
            </a:lvl2pPr>
            <a:lvl3pPr marL="2430145" indent="0">
              <a:buNone/>
              <a:defRPr sz="6380"/>
            </a:lvl3pPr>
            <a:lvl4pPr marL="3644900" indent="0">
              <a:buNone/>
              <a:defRPr sz="5315"/>
            </a:lvl4pPr>
            <a:lvl5pPr marL="4860290" indent="0">
              <a:buNone/>
              <a:defRPr sz="5315"/>
            </a:lvl5pPr>
            <a:lvl6pPr marL="6075045" indent="0">
              <a:buNone/>
              <a:defRPr sz="5315"/>
            </a:lvl6pPr>
            <a:lvl7pPr marL="7289800" indent="0">
              <a:buNone/>
              <a:defRPr sz="5315"/>
            </a:lvl7pPr>
            <a:lvl8pPr marL="8505190" indent="0">
              <a:buNone/>
              <a:defRPr sz="5315"/>
            </a:lvl8pPr>
            <a:lvl9pPr marL="9719945" indent="0">
              <a:buNone/>
              <a:defRPr sz="531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1069334" cy="24010002"/>
          </a:xfrm>
        </p:spPr>
        <p:txBody>
          <a:bodyPr/>
          <a:lstStyle>
            <a:lvl1pPr marL="0" indent="0">
              <a:buNone/>
              <a:defRPr sz="5315"/>
            </a:lvl1pPr>
            <a:lvl2pPr marL="1214755" indent="0">
              <a:buNone/>
              <a:defRPr sz="4785"/>
            </a:lvl2pPr>
            <a:lvl3pPr marL="2430145" indent="0">
              <a:buNone/>
              <a:defRPr sz="4250"/>
            </a:lvl3pPr>
            <a:lvl4pPr marL="3644900" indent="0">
              <a:buNone/>
              <a:defRPr sz="3720"/>
            </a:lvl4pPr>
            <a:lvl5pPr marL="4860290" indent="0">
              <a:buNone/>
              <a:defRPr sz="3720"/>
            </a:lvl5pPr>
            <a:lvl6pPr marL="6075045" indent="0">
              <a:buNone/>
              <a:defRPr sz="3720"/>
            </a:lvl6pPr>
            <a:lvl7pPr marL="7289800" indent="0">
              <a:buNone/>
              <a:defRPr sz="3720"/>
            </a:lvl7pPr>
            <a:lvl8pPr marL="8505190" indent="0">
              <a:buNone/>
              <a:defRPr sz="3720"/>
            </a:lvl8pPr>
            <a:lvl9pPr marL="9719945" indent="0">
              <a:buNone/>
              <a:defRPr sz="3720"/>
            </a:lvl9pPr>
          </a:lstStyle>
          <a:p>
            <a:pPr lvl="0" fontAlgn="base"/>
            <a:r>
              <a:rPr lang="zh-CN" altLang="en-US" sz="531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1619250" y="1730375"/>
            <a:ext cx="29160788" cy="71993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 fontAlgn="base"/>
            <a:r>
              <a:rPr lang="zh-CN" altLang="en-US" sz="15590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1619250" y="10080625"/>
            <a:ext cx="29160788" cy="285099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r>
              <a:rPr lang="zh-CN" altLang="en-US" sz="11340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z="9920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z="8505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z="7085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z="7085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1619250" y="39339838"/>
            <a:ext cx="7561263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496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11069638" y="39339838"/>
            <a:ext cx="10260013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496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23220363" y="39339838"/>
            <a:ext cx="7559675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4960"/>
            </a:lvl1pPr>
          </a:lstStyle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559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214755" lvl="0" indent="-1214755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•"/>
        <a:defRPr sz="113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632710" lvl="1" indent="-101219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–"/>
        <a:defRPr sz="99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050030" lvl="2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•"/>
        <a:defRPr sz="8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5669915" lvl="3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–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7289800" lvl="4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8909685" lvl="5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0530205" lvl="6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2150090" lvl="7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3769975" lvl="8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6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9885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323977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486029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6480175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810006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9719945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1133983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12959715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5" name="AutoShape 13"/>
          <p:cNvSpPr/>
          <p:nvPr/>
        </p:nvSpPr>
        <p:spPr>
          <a:xfrm>
            <a:off x="506413" y="3741738"/>
            <a:ext cx="31391225" cy="5516562"/>
          </a:xfrm>
          <a:prstGeom prst="roundRect">
            <a:avLst>
              <a:gd name="adj" fmla="val 10870"/>
            </a:avLst>
          </a:prstGeom>
          <a:solidFill>
            <a:schemeClr val="accent3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p>
            <a:pPr algn="ctr">
              <a:spcBef>
                <a:spcPct val="50000"/>
              </a:spcBef>
            </a:pPr>
            <a:endParaRPr lang="en-US" altLang="zh-CN" sz="8500" dirty="0">
              <a:solidFill>
                <a:schemeClr val="bg1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4" name="Text Box 14"/>
          <p:cNvSpPr txBox="1"/>
          <p:nvPr/>
        </p:nvSpPr>
        <p:spPr>
          <a:xfrm>
            <a:off x="2100263" y="4002088"/>
            <a:ext cx="27716162" cy="3814762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12400" b="1" dirty="0">
                <a:latin typeface="Calibri" panose="020F0502020204030204" charset="0"/>
                <a:ea typeface="宋体" panose="02010600030101010101" pitchFamily="2" charset="-122"/>
              </a:rPr>
              <a:t>研究题目</a:t>
            </a:r>
            <a:r>
              <a:rPr lang="en-US" altLang="zh-CN" sz="12400" b="1" dirty="0">
                <a:latin typeface="Calibri" panose="020F0502020204030204" charset="0"/>
                <a:ea typeface="宋体" panose="02010600030101010101" pitchFamily="2" charset="-122"/>
              </a:rPr>
              <a:t>Title of the Research Study</a:t>
            </a:r>
            <a:endParaRPr lang="en-US" altLang="zh-CN" sz="124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algn="ctr"/>
            <a:r>
              <a:rPr lang="zh-CN" altLang="en-US" sz="7800" b="1" dirty="0">
                <a:latin typeface="Calibri" panose="020F0502020204030204" charset="0"/>
                <a:ea typeface="宋体" panose="02010600030101010101" pitchFamily="2" charset="-122"/>
              </a:rPr>
              <a:t>作者姓名 </a:t>
            </a:r>
            <a:r>
              <a:rPr lang="en-US" altLang="zh-CN" sz="7800" b="1" dirty="0">
                <a:latin typeface="Calibri" panose="020F0502020204030204" charset="0"/>
                <a:ea typeface="宋体" panose="02010600030101010101" pitchFamily="2" charset="-122"/>
              </a:rPr>
              <a:t>PEOPLE WHO DID THE STUDY</a:t>
            </a:r>
            <a:endParaRPr lang="en-US" altLang="zh-CN" sz="7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algn="ctr"/>
            <a:r>
              <a:rPr lang="zh-CN" altLang="en-US" sz="4000" b="1" i="1" dirty="0">
                <a:latin typeface="Calibri" panose="020F0502020204030204" charset="0"/>
                <a:ea typeface="宋体" panose="02010600030101010101" pitchFamily="2" charset="-122"/>
              </a:rPr>
              <a:t>单位名称 </a:t>
            </a:r>
            <a:r>
              <a:rPr lang="en-US" altLang="zh-CN" sz="4000" b="1" i="1" dirty="0">
                <a:latin typeface="Calibri" panose="020F0502020204030204" charset="0"/>
                <a:ea typeface="宋体" panose="02010600030101010101" pitchFamily="2" charset="-122"/>
              </a:rPr>
              <a:t>UNIVERSITIES AND/OR  HOSPITALS THEY ARE AFFILIATED WITH</a:t>
            </a:r>
            <a:endParaRPr lang="en-US" altLang="zh-CN" sz="78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8" name="Text Box 49"/>
          <p:cNvSpPr txBox="1"/>
          <p:nvPr/>
        </p:nvSpPr>
        <p:spPr>
          <a:xfrm>
            <a:off x="27120850" y="6518275"/>
            <a:ext cx="4403725" cy="3044825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7800" b="1" dirty="0">
                <a:latin typeface="Calibri" panose="020F0502020204030204" charset="0"/>
                <a:ea typeface="宋体" panose="02010600030101010101" pitchFamily="2" charset="-122"/>
              </a:rPr>
              <a:t>单位标识 </a:t>
            </a:r>
            <a:r>
              <a:rPr lang="en-US" altLang="zh-CN" sz="7800" b="1" dirty="0">
                <a:latin typeface="Calibri" panose="020F0502020204030204" charset="0"/>
                <a:ea typeface="宋体" panose="02010600030101010101" pitchFamily="2" charset="-122"/>
              </a:rPr>
              <a:t>Logo</a:t>
            </a:r>
            <a:endParaRPr lang="en-US" altLang="zh-CN" sz="7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algn="ctr">
              <a:spcBef>
                <a:spcPct val="50000"/>
              </a:spcBef>
            </a:pPr>
            <a:endParaRPr lang="en-US" altLang="zh-CN" sz="2400" dirty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1" name="AutoShape 4"/>
          <p:cNvSpPr/>
          <p:nvPr/>
        </p:nvSpPr>
        <p:spPr>
          <a:xfrm>
            <a:off x="561975" y="9802813"/>
            <a:ext cx="15246350" cy="3087211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p>
            <a:endParaRPr lang="en-US" altLang="zh-CN" sz="85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6" name="Text Box 42"/>
          <p:cNvSpPr txBox="1"/>
          <p:nvPr/>
        </p:nvSpPr>
        <p:spPr>
          <a:xfrm>
            <a:off x="3781425" y="10193338"/>
            <a:ext cx="9126538" cy="1398587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介绍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Introduction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2" name="Text Box 9"/>
          <p:cNvSpPr txBox="1"/>
          <p:nvPr/>
        </p:nvSpPr>
        <p:spPr>
          <a:xfrm>
            <a:off x="777875" y="11777663"/>
            <a:ext cx="14701838" cy="17692687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3" name="Text Box 10"/>
          <p:cNvSpPr txBox="1"/>
          <p:nvPr/>
        </p:nvSpPr>
        <p:spPr>
          <a:xfrm>
            <a:off x="2871470" y="29239210"/>
            <a:ext cx="9274810" cy="1377315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noAutofit/>
          </a:bodyPr>
          <a:p>
            <a:pPr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实验方法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Methods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2" name="Text Box 36"/>
          <p:cNvSpPr txBox="1"/>
          <p:nvPr/>
        </p:nvSpPr>
        <p:spPr>
          <a:xfrm>
            <a:off x="1265238" y="31384875"/>
            <a:ext cx="14157325" cy="9029700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/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0" name="AutoShape 50"/>
          <p:cNvSpPr/>
          <p:nvPr/>
        </p:nvSpPr>
        <p:spPr>
          <a:xfrm>
            <a:off x="16521113" y="9840913"/>
            <a:ext cx="15244762" cy="3083401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p>
            <a:endParaRPr lang="en-US" altLang="zh-CN" sz="85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7" name="Text Box 43"/>
          <p:cNvSpPr txBox="1"/>
          <p:nvPr/>
        </p:nvSpPr>
        <p:spPr>
          <a:xfrm>
            <a:off x="19151600" y="10207625"/>
            <a:ext cx="9194800" cy="1398588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实验成果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Results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4" name="Text Box 39"/>
          <p:cNvSpPr txBox="1"/>
          <p:nvPr/>
        </p:nvSpPr>
        <p:spPr>
          <a:xfrm>
            <a:off x="16924338" y="11830050"/>
            <a:ext cx="14130337" cy="8116888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31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7" name="Text Box 19"/>
          <p:cNvSpPr txBox="1"/>
          <p:nvPr/>
        </p:nvSpPr>
        <p:spPr>
          <a:xfrm>
            <a:off x="17370425" y="21164550"/>
            <a:ext cx="6132513" cy="1076325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6400" b="1" i="1" dirty="0">
                <a:latin typeface="Calibri" panose="020F0502020204030204" charset="0"/>
                <a:ea typeface="宋体" panose="02010600030101010101" pitchFamily="2" charset="-122"/>
              </a:rPr>
              <a:t>插图 </a:t>
            </a:r>
            <a:r>
              <a:rPr lang="en-US" altLang="zh-CN" sz="6400" b="1" i="1" dirty="0">
                <a:latin typeface="Calibri" panose="020F0502020204030204" charset="0"/>
                <a:ea typeface="宋体" panose="02010600030101010101" pitchFamily="2" charset="-122"/>
              </a:rPr>
              <a:t>Figure #1</a:t>
            </a:r>
            <a:endParaRPr lang="en-US" altLang="zh-CN" sz="6400" b="1" i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1" name="Rectangle 35"/>
          <p:cNvSpPr/>
          <p:nvPr/>
        </p:nvSpPr>
        <p:spPr>
          <a:xfrm>
            <a:off x="17152938" y="22648863"/>
            <a:ext cx="6750050" cy="515143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p>
            <a:pPr algn="ctr" defTabSz="898525"/>
            <a:r>
              <a:rPr lang="zh-CN" altLang="en-US" sz="4300" dirty="0">
                <a:latin typeface="Times New Roman" panose="02020603050405020304" pitchFamily="18" charset="0"/>
                <a:ea typeface="宋体" panose="02010600030101010101" pitchFamily="2" charset="-122"/>
              </a:rPr>
              <a:t>图表或图片</a:t>
            </a:r>
            <a:endParaRPr lang="en-US" altLang="zh-CN" sz="43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ctr" defTabSz="898525"/>
            <a:r>
              <a:rPr lang="en-US" altLang="zh-CN" sz="4300" dirty="0">
                <a:latin typeface="Times New Roman" panose="02020603050405020304" pitchFamily="18" charset="0"/>
                <a:ea typeface="宋体" panose="02010600030101010101" pitchFamily="2" charset="-122"/>
              </a:rPr>
              <a:t>CHART or PICTURE</a:t>
            </a:r>
            <a:endParaRPr lang="en-US" altLang="zh-CN" sz="43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8" name="Text Box 25"/>
          <p:cNvSpPr txBox="1"/>
          <p:nvPr/>
        </p:nvSpPr>
        <p:spPr>
          <a:xfrm>
            <a:off x="24815800" y="21129625"/>
            <a:ext cx="6132513" cy="1074738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6400" b="1" i="1" dirty="0">
                <a:latin typeface="Calibri" panose="020F0502020204030204" charset="0"/>
                <a:ea typeface="宋体" panose="02010600030101010101" pitchFamily="2" charset="-122"/>
              </a:rPr>
              <a:t>插图 </a:t>
            </a:r>
            <a:r>
              <a:rPr lang="en-US" altLang="zh-CN" sz="6400" b="1" i="1" dirty="0">
                <a:latin typeface="Calibri" panose="020F0502020204030204" charset="0"/>
                <a:ea typeface="宋体" panose="02010600030101010101" pitchFamily="2" charset="-122"/>
              </a:rPr>
              <a:t>Figure #2</a:t>
            </a:r>
            <a:endParaRPr lang="en-US" altLang="zh-CN" sz="6400" b="1" i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9" name="AutoShape 26"/>
          <p:cNvSpPr/>
          <p:nvPr/>
        </p:nvSpPr>
        <p:spPr>
          <a:xfrm>
            <a:off x="24841200" y="22721888"/>
            <a:ext cx="6188075" cy="5116512"/>
          </a:xfrm>
          <a:prstGeom prst="flowChartOr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p>
            <a:endParaRPr lang="en-US" altLang="zh-CN" sz="85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4" name="Text Box 11"/>
          <p:cNvSpPr txBox="1"/>
          <p:nvPr/>
        </p:nvSpPr>
        <p:spPr>
          <a:xfrm>
            <a:off x="17068800" y="29825950"/>
            <a:ext cx="13309600" cy="1398588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实验结论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Conclusions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5" name="Text Box 40"/>
          <p:cNvSpPr txBox="1"/>
          <p:nvPr/>
        </p:nvSpPr>
        <p:spPr>
          <a:xfrm>
            <a:off x="16895763" y="31513463"/>
            <a:ext cx="14298612" cy="4564062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19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60" name="Text Box 27"/>
          <p:cNvSpPr txBox="1"/>
          <p:nvPr/>
        </p:nvSpPr>
        <p:spPr>
          <a:xfrm>
            <a:off x="20854988" y="36590288"/>
            <a:ext cx="8497887" cy="1074737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6400" dirty="0">
                <a:latin typeface="Calibri" panose="020F0502020204030204" charset="0"/>
                <a:ea typeface="宋体" panose="02010600030101010101" pitchFamily="2" charset="-122"/>
              </a:rPr>
              <a:t>相关介绍</a:t>
            </a:r>
            <a:r>
              <a:rPr lang="en-US" altLang="zh-CN" sz="6400" dirty="0">
                <a:latin typeface="Calibri" panose="020F0502020204030204" charset="0"/>
                <a:ea typeface="宋体" panose="02010600030101010101" pitchFamily="2" charset="-122"/>
              </a:rPr>
              <a:t>Bibliography</a:t>
            </a:r>
            <a:endParaRPr lang="en-US" altLang="zh-CN" sz="64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3" name="Text Box 38"/>
          <p:cNvSpPr txBox="1"/>
          <p:nvPr/>
        </p:nvSpPr>
        <p:spPr>
          <a:xfrm>
            <a:off x="17408525" y="37617400"/>
            <a:ext cx="13646150" cy="3332163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marL="335280" indent="-335280" defTabSz="603250">
              <a:lnSpc>
                <a:spcPct val="95000"/>
              </a:lnSpc>
              <a:buNone/>
            </a:pPr>
            <a:endParaRPr lang="en-US" altLang="zh-CN" sz="2800" b="1" u="sng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AutoNum type="arabicPeriod"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AutoNum type="arabicPeriod"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mFiYzU3MTQ2YjljNzUzYWQxNjc0ZTU0MTk5ZjhkMjE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6129</Words>
  <Application>WPS 演示</Application>
  <PresentationFormat/>
  <Paragraphs>59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Times New Roman</vt:lpstr>
      <vt:lpstr>Symbol</vt:lpstr>
      <vt:lpstr>微软雅黑</vt:lpstr>
      <vt:lpstr>Arial Unicode MS</vt:lpstr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 lu</dc:creator>
  <cp:lastModifiedBy>娇</cp:lastModifiedBy>
  <cp:revision>6</cp:revision>
  <dcterms:created xsi:type="dcterms:W3CDTF">2024-03-06T05:19:00Z</dcterms:created>
  <dcterms:modified xsi:type="dcterms:W3CDTF">2024-05-24T07:27:30Z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2052-12.1.0.16929</vt:lpwstr>
  </property>
  <property fmtid="{D5CDD505-2E9C-101B-9397-08002B2CF9AE}" pid="3" name="ICV">
    <vt:lpwstr>694522818FBF43A082402447E29FE74E_13</vt:lpwstr>
  </property>
</Properties>
</file>